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65" r:id="rId3"/>
    <p:sldId id="274" r:id="rId4"/>
    <p:sldId id="263" r:id="rId5"/>
    <p:sldId id="258" r:id="rId6"/>
    <p:sldId id="270" r:id="rId7"/>
    <p:sldId id="271" r:id="rId8"/>
    <p:sldId id="277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 horzBarState="maximized">
    <p:restoredLeft sz="0" autoAdjust="0"/>
    <p:restoredTop sz="95501" autoAdjust="0"/>
  </p:normalViewPr>
  <p:slideViewPr>
    <p:cSldViewPr snapToGrid="0">
      <p:cViewPr>
        <p:scale>
          <a:sx n="91" d="100"/>
          <a:sy n="91" d="100"/>
        </p:scale>
        <p:origin x="-110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48779-F7A8-4276-B345-3AEC33E2CB70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096C0D0-7ABB-4DCA-9470-5F5485BC16C9}">
      <dgm:prSet phldrT="[Texto]" custT="1"/>
      <dgm:spPr/>
      <dgm:t>
        <a:bodyPr/>
        <a:lstStyle/>
        <a:p>
          <a:r>
            <a:rPr lang="es-CO" sz="1600" dirty="0" smtClean="0"/>
            <a:t>2. Inicia creando un usuario nuevo. Con este te identificarás para ingresar al concierto.</a:t>
          </a:r>
          <a:endParaRPr lang="es-CO" sz="1600" dirty="0"/>
        </a:p>
      </dgm:t>
    </dgm:pt>
    <dgm:pt modelId="{98ECC5AC-A27A-4CEF-A425-C0229C9DF161}" type="parTrans" cxnId="{0F90AF63-52C4-4970-9040-E2EDE39A0FD9}">
      <dgm:prSet/>
      <dgm:spPr/>
      <dgm:t>
        <a:bodyPr/>
        <a:lstStyle/>
        <a:p>
          <a:endParaRPr lang="es-CO" sz="1800"/>
        </a:p>
      </dgm:t>
    </dgm:pt>
    <dgm:pt modelId="{568B956E-5E57-4EF1-A613-730012E20793}" type="sibTrans" cxnId="{0F90AF63-52C4-4970-9040-E2EDE39A0FD9}">
      <dgm:prSet/>
      <dgm:spPr/>
      <dgm:t>
        <a:bodyPr/>
        <a:lstStyle/>
        <a:p>
          <a:endParaRPr lang="es-CO" sz="1800"/>
        </a:p>
      </dgm:t>
    </dgm:pt>
    <dgm:pt modelId="{7D9ED87C-1B23-4A9D-A9DA-F7031F0A9A1F}">
      <dgm:prSet phldrT="[Texto]" custT="1"/>
      <dgm:spPr/>
      <dgm:t>
        <a:bodyPr/>
        <a:lstStyle/>
        <a:p>
          <a:r>
            <a:rPr lang="es-CO" sz="1200" dirty="0" smtClean="0"/>
            <a:t>3. Luego registra  tu nombre, apellido, correo electrónico, crea una contraseña, confirma la contraseña, selecciona tipo de documento, ingresa número de documento y acepta política de tratamiento de datos. </a:t>
          </a:r>
          <a:endParaRPr lang="es-CO" sz="1200" dirty="0"/>
        </a:p>
      </dgm:t>
    </dgm:pt>
    <dgm:pt modelId="{17AE5BE2-C2AC-46E1-A4C2-76055250F94C}" type="parTrans" cxnId="{5DF7C45E-135C-46F2-9712-58DC1435249F}">
      <dgm:prSet/>
      <dgm:spPr/>
      <dgm:t>
        <a:bodyPr/>
        <a:lstStyle/>
        <a:p>
          <a:endParaRPr lang="es-CO" sz="1800"/>
        </a:p>
      </dgm:t>
    </dgm:pt>
    <dgm:pt modelId="{1BC4AD65-C47E-4079-BB3C-054612481C24}" type="sibTrans" cxnId="{5DF7C45E-135C-46F2-9712-58DC1435249F}">
      <dgm:prSet/>
      <dgm:spPr/>
      <dgm:t>
        <a:bodyPr/>
        <a:lstStyle/>
        <a:p>
          <a:endParaRPr lang="es-CO" sz="1800"/>
        </a:p>
      </dgm:t>
    </dgm:pt>
    <dgm:pt modelId="{67A4C819-55B4-4496-851D-A52F0BA54845}">
      <dgm:prSet phldrT="[Texto]" custT="1"/>
      <dgm:spPr/>
      <dgm:t>
        <a:bodyPr/>
        <a:lstStyle/>
        <a:p>
          <a:r>
            <a:rPr lang="es-CO" sz="1600" dirty="0" smtClean="0"/>
            <a:t>4. Se enviará mail de confirmación con link para activar la cuenta. Revisa en la bandeja de correos no deseados. </a:t>
          </a:r>
          <a:endParaRPr lang="es-CO" sz="1600" dirty="0"/>
        </a:p>
      </dgm:t>
    </dgm:pt>
    <dgm:pt modelId="{C133E68F-721E-4F75-A1B8-F7CF4078E641}" type="parTrans" cxnId="{140B95E6-24E8-46AA-AEAF-B4952F369625}">
      <dgm:prSet/>
      <dgm:spPr/>
      <dgm:t>
        <a:bodyPr/>
        <a:lstStyle/>
        <a:p>
          <a:endParaRPr lang="es-CO" sz="1800"/>
        </a:p>
      </dgm:t>
    </dgm:pt>
    <dgm:pt modelId="{DC939CB0-5BCC-4336-BC78-7FC6FB9137C2}" type="sibTrans" cxnId="{140B95E6-24E8-46AA-AEAF-B4952F369625}">
      <dgm:prSet/>
      <dgm:spPr/>
      <dgm:t>
        <a:bodyPr/>
        <a:lstStyle/>
        <a:p>
          <a:endParaRPr lang="es-CO" sz="1800"/>
        </a:p>
      </dgm:t>
    </dgm:pt>
    <dgm:pt modelId="{AB1E5640-28BC-49E7-9B96-451894268EE1}">
      <dgm:prSet phldrT="[Texto]" custT="1"/>
      <dgm:spPr/>
      <dgm:t>
        <a:bodyPr/>
        <a:lstStyle/>
        <a:p>
          <a:r>
            <a:rPr lang="es-CO" sz="1600" dirty="0" smtClean="0"/>
            <a:t>5. Da clic en el enlace para activar cuenta que encuentras en el correo.  </a:t>
          </a:r>
          <a:endParaRPr lang="es-CO" sz="1600" dirty="0"/>
        </a:p>
      </dgm:t>
    </dgm:pt>
    <dgm:pt modelId="{1CF6E4F4-DEFA-4CAF-A444-ACE211A9BD82}" type="parTrans" cxnId="{F6203C19-25EE-42C0-8A48-879D18E35E4D}">
      <dgm:prSet/>
      <dgm:spPr/>
      <dgm:t>
        <a:bodyPr/>
        <a:lstStyle/>
        <a:p>
          <a:endParaRPr lang="es-CO" sz="1800"/>
        </a:p>
      </dgm:t>
    </dgm:pt>
    <dgm:pt modelId="{5116F63E-944B-4AE6-B881-92D9410E8F7C}" type="sibTrans" cxnId="{F6203C19-25EE-42C0-8A48-879D18E35E4D}">
      <dgm:prSet/>
      <dgm:spPr/>
      <dgm:t>
        <a:bodyPr/>
        <a:lstStyle/>
        <a:p>
          <a:endParaRPr lang="es-CO" sz="1800"/>
        </a:p>
      </dgm:t>
    </dgm:pt>
    <dgm:pt modelId="{1AE77F4D-399B-43DC-86B6-AA915BE6FFC6}">
      <dgm:prSet phldrT="[Texto]" custT="1"/>
      <dgm:spPr/>
      <dgm:t>
        <a:bodyPr/>
        <a:lstStyle/>
        <a:p>
          <a:r>
            <a:rPr lang="es-CO" sz="1600" dirty="0" smtClean="0"/>
            <a:t>6. En la página a la que has sido direccionado ingresa el usuario y contraseña registrados.</a:t>
          </a:r>
          <a:endParaRPr lang="es-CO" sz="1600" dirty="0"/>
        </a:p>
      </dgm:t>
    </dgm:pt>
    <dgm:pt modelId="{79162AE0-7C8A-4311-A742-65EDF78DC0D1}" type="parTrans" cxnId="{43E33EF3-EE24-4EBB-9E56-E78F4E3F056D}">
      <dgm:prSet/>
      <dgm:spPr/>
      <dgm:t>
        <a:bodyPr/>
        <a:lstStyle/>
        <a:p>
          <a:endParaRPr lang="es-CO" sz="1100"/>
        </a:p>
      </dgm:t>
    </dgm:pt>
    <dgm:pt modelId="{3647E12F-F697-4D58-8933-E6E9ABA374F6}" type="sibTrans" cxnId="{43E33EF3-EE24-4EBB-9E56-E78F4E3F056D}">
      <dgm:prSet/>
      <dgm:spPr/>
      <dgm:t>
        <a:bodyPr/>
        <a:lstStyle/>
        <a:p>
          <a:endParaRPr lang="es-CO" sz="1100"/>
        </a:p>
      </dgm:t>
    </dgm:pt>
    <dgm:pt modelId="{2E88DFD8-0FED-4547-9981-35F60E442FB7}">
      <dgm:prSet phldrT="[Texto]" custT="1"/>
      <dgm:spPr/>
      <dgm:t>
        <a:bodyPr/>
        <a:lstStyle/>
        <a:p>
          <a:r>
            <a:rPr lang="es-CO" sz="1600" dirty="0" smtClean="0"/>
            <a:t>7. Da clic en identificarse y llegarás a la plataforma donde podrás disfrutar del evento.</a:t>
          </a:r>
          <a:endParaRPr lang="es-CO" sz="1600" dirty="0"/>
        </a:p>
      </dgm:t>
    </dgm:pt>
    <dgm:pt modelId="{A3BB834C-35F1-4C1A-BF39-BA21CA1661A5}" type="parTrans" cxnId="{A7591186-3711-4096-9938-F29E57BFE5C5}">
      <dgm:prSet/>
      <dgm:spPr/>
      <dgm:t>
        <a:bodyPr/>
        <a:lstStyle/>
        <a:p>
          <a:endParaRPr lang="es-CO" sz="1100"/>
        </a:p>
      </dgm:t>
    </dgm:pt>
    <dgm:pt modelId="{4A91198B-3A51-43E2-BB2B-55B615588F44}" type="sibTrans" cxnId="{A7591186-3711-4096-9938-F29E57BFE5C5}">
      <dgm:prSet/>
      <dgm:spPr/>
      <dgm:t>
        <a:bodyPr/>
        <a:lstStyle/>
        <a:p>
          <a:endParaRPr lang="es-CO" sz="1100"/>
        </a:p>
      </dgm:t>
    </dgm:pt>
    <dgm:pt modelId="{A934103E-A0B2-475A-9EE9-9574C1F022C7}">
      <dgm:prSet custT="1"/>
      <dgm:spPr/>
      <dgm:t>
        <a:bodyPr/>
        <a:lstStyle/>
        <a:p>
          <a:r>
            <a:rPr lang="es-CO" sz="1600" dirty="0" smtClean="0"/>
            <a:t>1. Ingresa al link del evento. Allí encontrarás un formulario de registro para crear tu cuenta</a:t>
          </a:r>
          <a:endParaRPr lang="es-CO" sz="1600" dirty="0"/>
        </a:p>
      </dgm:t>
    </dgm:pt>
    <dgm:pt modelId="{47DB50E1-C2AA-43AB-A768-25F6CBEF8EE2}" type="parTrans" cxnId="{873AD624-4A95-4384-B413-BEAEB08C785D}">
      <dgm:prSet/>
      <dgm:spPr/>
      <dgm:t>
        <a:bodyPr/>
        <a:lstStyle/>
        <a:p>
          <a:endParaRPr lang="es-CO" sz="1100"/>
        </a:p>
      </dgm:t>
    </dgm:pt>
    <dgm:pt modelId="{B33D585F-1DCF-4F4F-BE40-65E2D59FC92C}" type="sibTrans" cxnId="{873AD624-4A95-4384-B413-BEAEB08C785D}">
      <dgm:prSet/>
      <dgm:spPr/>
      <dgm:t>
        <a:bodyPr/>
        <a:lstStyle/>
        <a:p>
          <a:endParaRPr lang="es-CO" sz="1100"/>
        </a:p>
      </dgm:t>
    </dgm:pt>
    <dgm:pt modelId="{5914AB82-9AC9-4799-986E-B69AA4EEDE38}" type="pres">
      <dgm:prSet presAssocID="{5FB48779-F7A8-4276-B345-3AEC33E2CB7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CO"/>
        </a:p>
      </dgm:t>
    </dgm:pt>
    <dgm:pt modelId="{E6A6F9D7-6C15-499A-92F8-2CF1CD6A5CB7}" type="pres">
      <dgm:prSet presAssocID="{A934103E-A0B2-475A-9EE9-9574C1F022C7}" presName="compNode" presStyleCnt="0"/>
      <dgm:spPr/>
    </dgm:pt>
    <dgm:pt modelId="{D5784549-16D7-4963-B940-E333A7F8A893}" type="pres">
      <dgm:prSet presAssocID="{A934103E-A0B2-475A-9EE9-9574C1F022C7}" presName="dummyConnPt" presStyleCnt="0"/>
      <dgm:spPr/>
    </dgm:pt>
    <dgm:pt modelId="{9577C4B7-361C-42AC-AD6A-7D8696890444}" type="pres">
      <dgm:prSet presAssocID="{A934103E-A0B2-475A-9EE9-9574C1F022C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DA6911F-2FAB-4B00-A1B5-E8FF033C673A}" type="pres">
      <dgm:prSet presAssocID="{B33D585F-1DCF-4F4F-BE40-65E2D59FC92C}" presName="sibTrans" presStyleLbl="bgSibTrans2D1" presStyleIdx="0" presStyleCnt="6"/>
      <dgm:spPr/>
      <dgm:t>
        <a:bodyPr/>
        <a:lstStyle/>
        <a:p>
          <a:endParaRPr lang="es-CO"/>
        </a:p>
      </dgm:t>
    </dgm:pt>
    <dgm:pt modelId="{4FD63ADB-DAE1-4BBA-BB10-A5A497C05D99}" type="pres">
      <dgm:prSet presAssocID="{7096C0D0-7ABB-4DCA-9470-5F5485BC16C9}" presName="compNode" presStyleCnt="0"/>
      <dgm:spPr/>
    </dgm:pt>
    <dgm:pt modelId="{641B9886-8E10-44CB-B16E-DB716C7DD493}" type="pres">
      <dgm:prSet presAssocID="{7096C0D0-7ABB-4DCA-9470-5F5485BC16C9}" presName="dummyConnPt" presStyleCnt="0"/>
      <dgm:spPr/>
    </dgm:pt>
    <dgm:pt modelId="{14ABD723-42FE-45E7-B248-A344FA27B085}" type="pres">
      <dgm:prSet presAssocID="{7096C0D0-7ABB-4DCA-9470-5F5485BC16C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E5D45CF-543B-4D15-AC50-AAC498B4D5C2}" type="pres">
      <dgm:prSet presAssocID="{568B956E-5E57-4EF1-A613-730012E20793}" presName="sibTrans" presStyleLbl="bgSibTrans2D1" presStyleIdx="1" presStyleCnt="6"/>
      <dgm:spPr/>
      <dgm:t>
        <a:bodyPr/>
        <a:lstStyle/>
        <a:p>
          <a:endParaRPr lang="es-CO"/>
        </a:p>
      </dgm:t>
    </dgm:pt>
    <dgm:pt modelId="{1051C5F2-C39F-40B5-B286-1CE0EA323FFE}" type="pres">
      <dgm:prSet presAssocID="{7D9ED87C-1B23-4A9D-A9DA-F7031F0A9A1F}" presName="compNode" presStyleCnt="0"/>
      <dgm:spPr/>
    </dgm:pt>
    <dgm:pt modelId="{520C6847-3058-4191-B3FE-4016265ED250}" type="pres">
      <dgm:prSet presAssocID="{7D9ED87C-1B23-4A9D-A9DA-F7031F0A9A1F}" presName="dummyConnPt" presStyleCnt="0"/>
      <dgm:spPr/>
    </dgm:pt>
    <dgm:pt modelId="{4652D89F-B8F7-4CB2-88FE-476EE46A93D4}" type="pres">
      <dgm:prSet presAssocID="{7D9ED87C-1B23-4A9D-A9DA-F7031F0A9A1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CD647A7-9436-40F3-AAAE-1FEC60886787}" type="pres">
      <dgm:prSet presAssocID="{1BC4AD65-C47E-4079-BB3C-054612481C24}" presName="sibTrans" presStyleLbl="bgSibTrans2D1" presStyleIdx="2" presStyleCnt="6"/>
      <dgm:spPr/>
      <dgm:t>
        <a:bodyPr/>
        <a:lstStyle/>
        <a:p>
          <a:endParaRPr lang="es-CO"/>
        </a:p>
      </dgm:t>
    </dgm:pt>
    <dgm:pt modelId="{4577334E-7AC8-44BF-97DF-800393635BF5}" type="pres">
      <dgm:prSet presAssocID="{67A4C819-55B4-4496-851D-A52F0BA54845}" presName="compNode" presStyleCnt="0"/>
      <dgm:spPr/>
    </dgm:pt>
    <dgm:pt modelId="{EF284A32-0884-439E-82F7-EB14B8A37C99}" type="pres">
      <dgm:prSet presAssocID="{67A4C819-55B4-4496-851D-A52F0BA54845}" presName="dummyConnPt" presStyleCnt="0"/>
      <dgm:spPr/>
    </dgm:pt>
    <dgm:pt modelId="{1895C283-485D-4343-AE35-6E9C0B75AF41}" type="pres">
      <dgm:prSet presAssocID="{67A4C819-55B4-4496-851D-A52F0BA5484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58D6E5-4D96-40C5-8BEA-C5491E06AAF2}" type="pres">
      <dgm:prSet presAssocID="{DC939CB0-5BCC-4336-BC78-7FC6FB9137C2}" presName="sibTrans" presStyleLbl="bgSibTrans2D1" presStyleIdx="3" presStyleCnt="6"/>
      <dgm:spPr/>
      <dgm:t>
        <a:bodyPr/>
        <a:lstStyle/>
        <a:p>
          <a:endParaRPr lang="es-CO"/>
        </a:p>
      </dgm:t>
    </dgm:pt>
    <dgm:pt modelId="{5AD03B69-E52D-4102-8BC3-845F07F7430B}" type="pres">
      <dgm:prSet presAssocID="{AB1E5640-28BC-49E7-9B96-451894268EE1}" presName="compNode" presStyleCnt="0"/>
      <dgm:spPr/>
    </dgm:pt>
    <dgm:pt modelId="{E864D2A1-2EC7-4B8F-AE00-F444A7BB033F}" type="pres">
      <dgm:prSet presAssocID="{AB1E5640-28BC-49E7-9B96-451894268EE1}" presName="dummyConnPt" presStyleCnt="0"/>
      <dgm:spPr/>
    </dgm:pt>
    <dgm:pt modelId="{EEAF5219-EBC4-48A3-B7C0-DC8A0FF3F2E3}" type="pres">
      <dgm:prSet presAssocID="{AB1E5640-28BC-49E7-9B96-451894268EE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4ED844A-FA98-4A13-AEE8-BED13E8B0086}" type="pres">
      <dgm:prSet presAssocID="{5116F63E-944B-4AE6-B881-92D9410E8F7C}" presName="sibTrans" presStyleLbl="bgSibTrans2D1" presStyleIdx="4" presStyleCnt="6"/>
      <dgm:spPr/>
      <dgm:t>
        <a:bodyPr/>
        <a:lstStyle/>
        <a:p>
          <a:endParaRPr lang="es-CO"/>
        </a:p>
      </dgm:t>
    </dgm:pt>
    <dgm:pt modelId="{42584D62-071D-491B-8D15-CCDD5B040AF4}" type="pres">
      <dgm:prSet presAssocID="{1AE77F4D-399B-43DC-86B6-AA915BE6FFC6}" presName="compNode" presStyleCnt="0"/>
      <dgm:spPr/>
    </dgm:pt>
    <dgm:pt modelId="{23E89506-85F0-4D7F-A273-C371E1DC92EF}" type="pres">
      <dgm:prSet presAssocID="{1AE77F4D-399B-43DC-86B6-AA915BE6FFC6}" presName="dummyConnPt" presStyleCnt="0"/>
      <dgm:spPr/>
    </dgm:pt>
    <dgm:pt modelId="{1D780E87-6809-4622-ABD7-82D1436F68EC}" type="pres">
      <dgm:prSet presAssocID="{1AE77F4D-399B-43DC-86B6-AA915BE6FFC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F42341C-3C6C-4F87-9769-73B394D4BBC0}" type="pres">
      <dgm:prSet presAssocID="{3647E12F-F697-4D58-8933-E6E9ABA374F6}" presName="sibTrans" presStyleLbl="bgSibTrans2D1" presStyleIdx="5" presStyleCnt="6"/>
      <dgm:spPr/>
      <dgm:t>
        <a:bodyPr/>
        <a:lstStyle/>
        <a:p>
          <a:endParaRPr lang="es-CO"/>
        </a:p>
      </dgm:t>
    </dgm:pt>
    <dgm:pt modelId="{7BAD2738-EF97-46F1-BC99-D0B3261CE506}" type="pres">
      <dgm:prSet presAssocID="{2E88DFD8-0FED-4547-9981-35F60E442FB7}" presName="compNode" presStyleCnt="0"/>
      <dgm:spPr/>
    </dgm:pt>
    <dgm:pt modelId="{9F8AF48C-B7C3-4532-9A86-03E0BA978508}" type="pres">
      <dgm:prSet presAssocID="{2E88DFD8-0FED-4547-9981-35F60E442FB7}" presName="dummyConnPt" presStyleCnt="0"/>
      <dgm:spPr/>
    </dgm:pt>
    <dgm:pt modelId="{CFEB6044-0431-4743-BC59-F572C01B5692}" type="pres">
      <dgm:prSet presAssocID="{2E88DFD8-0FED-4547-9981-35F60E442FB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44FE081-86A0-4AB0-A9A3-CF23D6A4792D}" type="presOf" srcId="{5116F63E-944B-4AE6-B881-92D9410E8F7C}" destId="{E4ED844A-FA98-4A13-AEE8-BED13E8B0086}" srcOrd="0" destOrd="0" presId="urn:microsoft.com/office/officeart/2005/8/layout/bProcess4"/>
    <dgm:cxn modelId="{8B988156-B6CB-46DD-ACB4-8DC2F486FD5A}" type="presOf" srcId="{67A4C819-55B4-4496-851D-A52F0BA54845}" destId="{1895C283-485D-4343-AE35-6E9C0B75AF41}" srcOrd="0" destOrd="0" presId="urn:microsoft.com/office/officeart/2005/8/layout/bProcess4"/>
    <dgm:cxn modelId="{0F90AF63-52C4-4970-9040-E2EDE39A0FD9}" srcId="{5FB48779-F7A8-4276-B345-3AEC33E2CB70}" destId="{7096C0D0-7ABB-4DCA-9470-5F5485BC16C9}" srcOrd="1" destOrd="0" parTransId="{98ECC5AC-A27A-4CEF-A425-C0229C9DF161}" sibTransId="{568B956E-5E57-4EF1-A613-730012E20793}"/>
    <dgm:cxn modelId="{35DDF93F-5C47-4740-943F-F8588A649C03}" type="presOf" srcId="{DC939CB0-5BCC-4336-BC78-7FC6FB9137C2}" destId="{1758D6E5-4D96-40C5-8BEA-C5491E06AAF2}" srcOrd="0" destOrd="0" presId="urn:microsoft.com/office/officeart/2005/8/layout/bProcess4"/>
    <dgm:cxn modelId="{6192886A-8CD8-4734-AC33-38250E60DDB1}" type="presOf" srcId="{A934103E-A0B2-475A-9EE9-9574C1F022C7}" destId="{9577C4B7-361C-42AC-AD6A-7D8696890444}" srcOrd="0" destOrd="0" presId="urn:microsoft.com/office/officeart/2005/8/layout/bProcess4"/>
    <dgm:cxn modelId="{678DE38B-9FBE-4F6B-8A15-E34142C412D7}" type="presOf" srcId="{568B956E-5E57-4EF1-A613-730012E20793}" destId="{3E5D45CF-543B-4D15-AC50-AAC498B4D5C2}" srcOrd="0" destOrd="0" presId="urn:microsoft.com/office/officeart/2005/8/layout/bProcess4"/>
    <dgm:cxn modelId="{3206FC5E-1700-47ED-81BF-8B31F7C762D2}" type="presOf" srcId="{AB1E5640-28BC-49E7-9B96-451894268EE1}" destId="{EEAF5219-EBC4-48A3-B7C0-DC8A0FF3F2E3}" srcOrd="0" destOrd="0" presId="urn:microsoft.com/office/officeart/2005/8/layout/bProcess4"/>
    <dgm:cxn modelId="{873AD624-4A95-4384-B413-BEAEB08C785D}" srcId="{5FB48779-F7A8-4276-B345-3AEC33E2CB70}" destId="{A934103E-A0B2-475A-9EE9-9574C1F022C7}" srcOrd="0" destOrd="0" parTransId="{47DB50E1-C2AA-43AB-A768-25F6CBEF8EE2}" sibTransId="{B33D585F-1DCF-4F4F-BE40-65E2D59FC92C}"/>
    <dgm:cxn modelId="{A7591186-3711-4096-9938-F29E57BFE5C5}" srcId="{5FB48779-F7A8-4276-B345-3AEC33E2CB70}" destId="{2E88DFD8-0FED-4547-9981-35F60E442FB7}" srcOrd="6" destOrd="0" parTransId="{A3BB834C-35F1-4C1A-BF39-BA21CA1661A5}" sibTransId="{4A91198B-3A51-43E2-BB2B-55B615588F44}"/>
    <dgm:cxn modelId="{F6203C19-25EE-42C0-8A48-879D18E35E4D}" srcId="{5FB48779-F7A8-4276-B345-3AEC33E2CB70}" destId="{AB1E5640-28BC-49E7-9B96-451894268EE1}" srcOrd="4" destOrd="0" parTransId="{1CF6E4F4-DEFA-4CAF-A444-ACE211A9BD82}" sibTransId="{5116F63E-944B-4AE6-B881-92D9410E8F7C}"/>
    <dgm:cxn modelId="{4A28816C-2C63-4E2D-B911-06178C665CFA}" type="presOf" srcId="{1AE77F4D-399B-43DC-86B6-AA915BE6FFC6}" destId="{1D780E87-6809-4622-ABD7-82D1436F68EC}" srcOrd="0" destOrd="0" presId="urn:microsoft.com/office/officeart/2005/8/layout/bProcess4"/>
    <dgm:cxn modelId="{AD1E5CD3-CC75-48BE-8D30-95C40F72F67C}" type="presOf" srcId="{3647E12F-F697-4D58-8933-E6E9ABA374F6}" destId="{9F42341C-3C6C-4F87-9769-73B394D4BBC0}" srcOrd="0" destOrd="0" presId="urn:microsoft.com/office/officeart/2005/8/layout/bProcess4"/>
    <dgm:cxn modelId="{5DF7C45E-135C-46F2-9712-58DC1435249F}" srcId="{5FB48779-F7A8-4276-B345-3AEC33E2CB70}" destId="{7D9ED87C-1B23-4A9D-A9DA-F7031F0A9A1F}" srcOrd="2" destOrd="0" parTransId="{17AE5BE2-C2AC-46E1-A4C2-76055250F94C}" sibTransId="{1BC4AD65-C47E-4079-BB3C-054612481C24}"/>
    <dgm:cxn modelId="{6AB6F69B-D755-4D4D-86DB-4936149A2091}" type="presOf" srcId="{5FB48779-F7A8-4276-B345-3AEC33E2CB70}" destId="{5914AB82-9AC9-4799-986E-B69AA4EEDE38}" srcOrd="0" destOrd="0" presId="urn:microsoft.com/office/officeart/2005/8/layout/bProcess4"/>
    <dgm:cxn modelId="{73D2C8EF-A981-49CC-95E6-7E6FCF8A60C5}" type="presOf" srcId="{1BC4AD65-C47E-4079-BB3C-054612481C24}" destId="{0CD647A7-9436-40F3-AAAE-1FEC60886787}" srcOrd="0" destOrd="0" presId="urn:microsoft.com/office/officeart/2005/8/layout/bProcess4"/>
    <dgm:cxn modelId="{D63F62CF-D1A1-4B9E-9B81-FD4A287325BD}" type="presOf" srcId="{7096C0D0-7ABB-4DCA-9470-5F5485BC16C9}" destId="{14ABD723-42FE-45E7-B248-A344FA27B085}" srcOrd="0" destOrd="0" presId="urn:microsoft.com/office/officeart/2005/8/layout/bProcess4"/>
    <dgm:cxn modelId="{140B95E6-24E8-46AA-AEAF-B4952F369625}" srcId="{5FB48779-F7A8-4276-B345-3AEC33E2CB70}" destId="{67A4C819-55B4-4496-851D-A52F0BA54845}" srcOrd="3" destOrd="0" parTransId="{C133E68F-721E-4F75-A1B8-F7CF4078E641}" sibTransId="{DC939CB0-5BCC-4336-BC78-7FC6FB9137C2}"/>
    <dgm:cxn modelId="{43E33EF3-EE24-4EBB-9E56-E78F4E3F056D}" srcId="{5FB48779-F7A8-4276-B345-3AEC33E2CB70}" destId="{1AE77F4D-399B-43DC-86B6-AA915BE6FFC6}" srcOrd="5" destOrd="0" parTransId="{79162AE0-7C8A-4311-A742-65EDF78DC0D1}" sibTransId="{3647E12F-F697-4D58-8933-E6E9ABA374F6}"/>
    <dgm:cxn modelId="{339D5A2A-FBDE-4969-9BC1-5F6D5015DD54}" type="presOf" srcId="{7D9ED87C-1B23-4A9D-A9DA-F7031F0A9A1F}" destId="{4652D89F-B8F7-4CB2-88FE-476EE46A93D4}" srcOrd="0" destOrd="0" presId="urn:microsoft.com/office/officeart/2005/8/layout/bProcess4"/>
    <dgm:cxn modelId="{38D23A89-80A4-4C37-8563-109D596A75EE}" type="presOf" srcId="{2E88DFD8-0FED-4547-9981-35F60E442FB7}" destId="{CFEB6044-0431-4743-BC59-F572C01B5692}" srcOrd="0" destOrd="0" presId="urn:microsoft.com/office/officeart/2005/8/layout/bProcess4"/>
    <dgm:cxn modelId="{7DCF21FB-46C2-4CC6-AB2C-6FACE70B310A}" type="presOf" srcId="{B33D585F-1DCF-4F4F-BE40-65E2D59FC92C}" destId="{CDA6911F-2FAB-4B00-A1B5-E8FF033C673A}" srcOrd="0" destOrd="0" presId="urn:microsoft.com/office/officeart/2005/8/layout/bProcess4"/>
    <dgm:cxn modelId="{AF89D3D0-14A0-4D37-8ADD-F1CEB15CD820}" type="presParOf" srcId="{5914AB82-9AC9-4799-986E-B69AA4EEDE38}" destId="{E6A6F9D7-6C15-499A-92F8-2CF1CD6A5CB7}" srcOrd="0" destOrd="0" presId="urn:microsoft.com/office/officeart/2005/8/layout/bProcess4"/>
    <dgm:cxn modelId="{0690E915-9879-416F-AD4B-F3E400691685}" type="presParOf" srcId="{E6A6F9D7-6C15-499A-92F8-2CF1CD6A5CB7}" destId="{D5784549-16D7-4963-B940-E333A7F8A893}" srcOrd="0" destOrd="0" presId="urn:microsoft.com/office/officeart/2005/8/layout/bProcess4"/>
    <dgm:cxn modelId="{1E7858FE-B264-46A8-B16A-FA8ADEA8CEC4}" type="presParOf" srcId="{E6A6F9D7-6C15-499A-92F8-2CF1CD6A5CB7}" destId="{9577C4B7-361C-42AC-AD6A-7D8696890444}" srcOrd="1" destOrd="0" presId="urn:microsoft.com/office/officeart/2005/8/layout/bProcess4"/>
    <dgm:cxn modelId="{FDD98DAD-B3AA-45C1-A337-C00C9AB8D3E0}" type="presParOf" srcId="{5914AB82-9AC9-4799-986E-B69AA4EEDE38}" destId="{CDA6911F-2FAB-4B00-A1B5-E8FF033C673A}" srcOrd="1" destOrd="0" presId="urn:microsoft.com/office/officeart/2005/8/layout/bProcess4"/>
    <dgm:cxn modelId="{C8FD02E9-0C38-489E-A4BE-D00B60B79D59}" type="presParOf" srcId="{5914AB82-9AC9-4799-986E-B69AA4EEDE38}" destId="{4FD63ADB-DAE1-4BBA-BB10-A5A497C05D99}" srcOrd="2" destOrd="0" presId="urn:microsoft.com/office/officeart/2005/8/layout/bProcess4"/>
    <dgm:cxn modelId="{C040636C-013D-47AF-9F1F-1EDCE6581066}" type="presParOf" srcId="{4FD63ADB-DAE1-4BBA-BB10-A5A497C05D99}" destId="{641B9886-8E10-44CB-B16E-DB716C7DD493}" srcOrd="0" destOrd="0" presId="urn:microsoft.com/office/officeart/2005/8/layout/bProcess4"/>
    <dgm:cxn modelId="{806213A7-D83E-4FA0-BD11-9C0E696DDFCC}" type="presParOf" srcId="{4FD63ADB-DAE1-4BBA-BB10-A5A497C05D99}" destId="{14ABD723-42FE-45E7-B248-A344FA27B085}" srcOrd="1" destOrd="0" presId="urn:microsoft.com/office/officeart/2005/8/layout/bProcess4"/>
    <dgm:cxn modelId="{554991F1-9944-4BD9-BC05-D1D070E32597}" type="presParOf" srcId="{5914AB82-9AC9-4799-986E-B69AA4EEDE38}" destId="{3E5D45CF-543B-4D15-AC50-AAC498B4D5C2}" srcOrd="3" destOrd="0" presId="urn:microsoft.com/office/officeart/2005/8/layout/bProcess4"/>
    <dgm:cxn modelId="{70D5A578-B8E4-40F7-B1BB-5D2B268D1BD8}" type="presParOf" srcId="{5914AB82-9AC9-4799-986E-B69AA4EEDE38}" destId="{1051C5F2-C39F-40B5-B286-1CE0EA323FFE}" srcOrd="4" destOrd="0" presId="urn:microsoft.com/office/officeart/2005/8/layout/bProcess4"/>
    <dgm:cxn modelId="{E83FF372-CE6A-4D05-9B0F-B4A64F717DEA}" type="presParOf" srcId="{1051C5F2-C39F-40B5-B286-1CE0EA323FFE}" destId="{520C6847-3058-4191-B3FE-4016265ED250}" srcOrd="0" destOrd="0" presId="urn:microsoft.com/office/officeart/2005/8/layout/bProcess4"/>
    <dgm:cxn modelId="{58F1AB47-F648-4ABA-AAAA-98F76A215C4F}" type="presParOf" srcId="{1051C5F2-C39F-40B5-B286-1CE0EA323FFE}" destId="{4652D89F-B8F7-4CB2-88FE-476EE46A93D4}" srcOrd="1" destOrd="0" presId="urn:microsoft.com/office/officeart/2005/8/layout/bProcess4"/>
    <dgm:cxn modelId="{7B98D1BC-C377-43A8-8C29-0C951F9AB92C}" type="presParOf" srcId="{5914AB82-9AC9-4799-986E-B69AA4EEDE38}" destId="{0CD647A7-9436-40F3-AAAE-1FEC60886787}" srcOrd="5" destOrd="0" presId="urn:microsoft.com/office/officeart/2005/8/layout/bProcess4"/>
    <dgm:cxn modelId="{A73DAFFE-C371-4FFF-8719-60585EBD436E}" type="presParOf" srcId="{5914AB82-9AC9-4799-986E-B69AA4EEDE38}" destId="{4577334E-7AC8-44BF-97DF-800393635BF5}" srcOrd="6" destOrd="0" presId="urn:microsoft.com/office/officeart/2005/8/layout/bProcess4"/>
    <dgm:cxn modelId="{087C55C5-473D-4460-B66A-EE3D35019270}" type="presParOf" srcId="{4577334E-7AC8-44BF-97DF-800393635BF5}" destId="{EF284A32-0884-439E-82F7-EB14B8A37C99}" srcOrd="0" destOrd="0" presId="urn:microsoft.com/office/officeart/2005/8/layout/bProcess4"/>
    <dgm:cxn modelId="{CEB558EB-C86A-40BE-BE78-F082E7277DFB}" type="presParOf" srcId="{4577334E-7AC8-44BF-97DF-800393635BF5}" destId="{1895C283-485D-4343-AE35-6E9C0B75AF41}" srcOrd="1" destOrd="0" presId="urn:microsoft.com/office/officeart/2005/8/layout/bProcess4"/>
    <dgm:cxn modelId="{C8E56C90-96D8-44F2-94A8-A3EB716D7364}" type="presParOf" srcId="{5914AB82-9AC9-4799-986E-B69AA4EEDE38}" destId="{1758D6E5-4D96-40C5-8BEA-C5491E06AAF2}" srcOrd="7" destOrd="0" presId="urn:microsoft.com/office/officeart/2005/8/layout/bProcess4"/>
    <dgm:cxn modelId="{36FED186-11F0-4694-876A-3EE10F977E6E}" type="presParOf" srcId="{5914AB82-9AC9-4799-986E-B69AA4EEDE38}" destId="{5AD03B69-E52D-4102-8BC3-845F07F7430B}" srcOrd="8" destOrd="0" presId="urn:microsoft.com/office/officeart/2005/8/layout/bProcess4"/>
    <dgm:cxn modelId="{A9FC6BBF-555B-4AF5-B30C-37764225D2F8}" type="presParOf" srcId="{5AD03B69-E52D-4102-8BC3-845F07F7430B}" destId="{E864D2A1-2EC7-4B8F-AE00-F444A7BB033F}" srcOrd="0" destOrd="0" presId="urn:microsoft.com/office/officeart/2005/8/layout/bProcess4"/>
    <dgm:cxn modelId="{9EA72A09-4C0D-4200-A20B-153F05F05271}" type="presParOf" srcId="{5AD03B69-E52D-4102-8BC3-845F07F7430B}" destId="{EEAF5219-EBC4-48A3-B7C0-DC8A0FF3F2E3}" srcOrd="1" destOrd="0" presId="urn:microsoft.com/office/officeart/2005/8/layout/bProcess4"/>
    <dgm:cxn modelId="{4AC5559E-6D4C-4AD0-B2FF-2C5DEC61F32E}" type="presParOf" srcId="{5914AB82-9AC9-4799-986E-B69AA4EEDE38}" destId="{E4ED844A-FA98-4A13-AEE8-BED13E8B0086}" srcOrd="9" destOrd="0" presId="urn:microsoft.com/office/officeart/2005/8/layout/bProcess4"/>
    <dgm:cxn modelId="{D6448CA0-0CCF-4D07-8946-5163E8AEEF01}" type="presParOf" srcId="{5914AB82-9AC9-4799-986E-B69AA4EEDE38}" destId="{42584D62-071D-491B-8D15-CCDD5B040AF4}" srcOrd="10" destOrd="0" presId="urn:microsoft.com/office/officeart/2005/8/layout/bProcess4"/>
    <dgm:cxn modelId="{85126026-2CA3-4B13-ACDC-D6394587DC19}" type="presParOf" srcId="{42584D62-071D-491B-8D15-CCDD5B040AF4}" destId="{23E89506-85F0-4D7F-A273-C371E1DC92EF}" srcOrd="0" destOrd="0" presId="urn:microsoft.com/office/officeart/2005/8/layout/bProcess4"/>
    <dgm:cxn modelId="{CB7EA6AA-70E7-4619-867D-BC97D7AC8C9F}" type="presParOf" srcId="{42584D62-071D-491B-8D15-CCDD5B040AF4}" destId="{1D780E87-6809-4622-ABD7-82D1436F68EC}" srcOrd="1" destOrd="0" presId="urn:microsoft.com/office/officeart/2005/8/layout/bProcess4"/>
    <dgm:cxn modelId="{242E547D-11AC-49CB-98C8-0E79BD998D0A}" type="presParOf" srcId="{5914AB82-9AC9-4799-986E-B69AA4EEDE38}" destId="{9F42341C-3C6C-4F87-9769-73B394D4BBC0}" srcOrd="11" destOrd="0" presId="urn:microsoft.com/office/officeart/2005/8/layout/bProcess4"/>
    <dgm:cxn modelId="{1167BAE1-8ED4-49D7-BCBA-FAAAF86F4140}" type="presParOf" srcId="{5914AB82-9AC9-4799-986E-B69AA4EEDE38}" destId="{7BAD2738-EF97-46F1-BC99-D0B3261CE506}" srcOrd="12" destOrd="0" presId="urn:microsoft.com/office/officeart/2005/8/layout/bProcess4"/>
    <dgm:cxn modelId="{8BE89C86-97C8-4A7C-9306-B3C334E7454A}" type="presParOf" srcId="{7BAD2738-EF97-46F1-BC99-D0B3261CE506}" destId="{9F8AF48C-B7C3-4532-9A86-03E0BA978508}" srcOrd="0" destOrd="0" presId="urn:microsoft.com/office/officeart/2005/8/layout/bProcess4"/>
    <dgm:cxn modelId="{1AC399E5-774E-47EC-B00B-8F2BA61CEE34}" type="presParOf" srcId="{7BAD2738-EF97-46F1-BC99-D0B3261CE506}" destId="{CFEB6044-0431-4743-BC59-F572C01B5692}" srcOrd="1" destOrd="0" presId="urn:microsoft.com/office/officeart/2005/8/layout/b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6911F-2FAB-4B00-A1B5-E8FF033C673A}">
      <dsp:nvSpPr>
        <dsp:cNvPr id="0" name=""/>
        <dsp:cNvSpPr/>
      </dsp:nvSpPr>
      <dsp:spPr>
        <a:xfrm rot="5400000">
          <a:off x="2075161" y="1068319"/>
          <a:ext cx="1671620" cy="20133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7C4B7-361C-42AC-AD6A-7D8696890444}">
      <dsp:nvSpPr>
        <dsp:cNvPr id="0" name=""/>
        <dsp:cNvSpPr/>
      </dsp:nvSpPr>
      <dsp:spPr>
        <a:xfrm>
          <a:off x="2460496" y="2664"/>
          <a:ext cx="2237018" cy="1342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1. Ingresa al link del evento. Allí encontrarás un formulario de registro para crear tu cuenta</a:t>
          </a:r>
          <a:endParaRPr lang="es-CO" sz="1600" kern="1200" dirty="0"/>
        </a:p>
      </dsp:txBody>
      <dsp:txXfrm>
        <a:off x="2499808" y="41976"/>
        <a:ext cx="2158394" cy="1263587"/>
      </dsp:txXfrm>
    </dsp:sp>
    <dsp:sp modelId="{3E5D45CF-543B-4D15-AC50-AAC498B4D5C2}">
      <dsp:nvSpPr>
        <dsp:cNvPr id="0" name=""/>
        <dsp:cNvSpPr/>
      </dsp:nvSpPr>
      <dsp:spPr>
        <a:xfrm rot="5400000">
          <a:off x="2075161" y="2746083"/>
          <a:ext cx="1671620" cy="20133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BD723-42FE-45E7-B248-A344FA27B085}">
      <dsp:nvSpPr>
        <dsp:cNvPr id="0" name=""/>
        <dsp:cNvSpPr/>
      </dsp:nvSpPr>
      <dsp:spPr>
        <a:xfrm>
          <a:off x="2460496" y="1680427"/>
          <a:ext cx="2237018" cy="1342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2. Inicia creando un usuario nuevo. Con este te identificarás para ingresar al concierto.</a:t>
          </a:r>
          <a:endParaRPr lang="es-CO" sz="1600" kern="1200" dirty="0"/>
        </a:p>
      </dsp:txBody>
      <dsp:txXfrm>
        <a:off x="2499808" y="1719739"/>
        <a:ext cx="2158394" cy="1263587"/>
      </dsp:txXfrm>
    </dsp:sp>
    <dsp:sp modelId="{0CD647A7-9436-40F3-AAAE-1FEC60886787}">
      <dsp:nvSpPr>
        <dsp:cNvPr id="0" name=""/>
        <dsp:cNvSpPr/>
      </dsp:nvSpPr>
      <dsp:spPr>
        <a:xfrm>
          <a:off x="2914043" y="3584965"/>
          <a:ext cx="2969090" cy="20133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2D89F-B8F7-4CB2-88FE-476EE46A93D4}">
      <dsp:nvSpPr>
        <dsp:cNvPr id="0" name=""/>
        <dsp:cNvSpPr/>
      </dsp:nvSpPr>
      <dsp:spPr>
        <a:xfrm>
          <a:off x="2460496" y="3358191"/>
          <a:ext cx="2237018" cy="1342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3. Luego registra  tu nombre, apellido, correo electrónico, crea una contraseña, confirma la contraseña, selecciona tipo de documento, ingresa número de documento y acepta política de tratamiento de datos. </a:t>
          </a:r>
          <a:endParaRPr lang="es-CO" sz="1200" kern="1200" dirty="0"/>
        </a:p>
      </dsp:txBody>
      <dsp:txXfrm>
        <a:off x="2499808" y="3397503"/>
        <a:ext cx="2158394" cy="1263587"/>
      </dsp:txXfrm>
    </dsp:sp>
    <dsp:sp modelId="{1758D6E5-4D96-40C5-8BEA-C5491E06AAF2}">
      <dsp:nvSpPr>
        <dsp:cNvPr id="0" name=""/>
        <dsp:cNvSpPr/>
      </dsp:nvSpPr>
      <dsp:spPr>
        <a:xfrm rot="16200000">
          <a:off x="5050396" y="2746083"/>
          <a:ext cx="1671620" cy="20133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5C283-485D-4343-AE35-6E9C0B75AF41}">
      <dsp:nvSpPr>
        <dsp:cNvPr id="0" name=""/>
        <dsp:cNvSpPr/>
      </dsp:nvSpPr>
      <dsp:spPr>
        <a:xfrm>
          <a:off x="5435730" y="3358191"/>
          <a:ext cx="2237018" cy="1342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4. </a:t>
          </a:r>
          <a:r>
            <a:rPr lang="es-CO" sz="1600" kern="1200" dirty="0" smtClean="0"/>
            <a:t>Se </a:t>
          </a:r>
          <a:r>
            <a:rPr lang="es-CO" sz="1600" kern="1200" dirty="0" smtClean="0"/>
            <a:t>enviará </a:t>
          </a:r>
          <a:r>
            <a:rPr lang="es-CO" sz="1600" kern="1200" dirty="0" smtClean="0"/>
            <a:t>mail de </a:t>
          </a:r>
          <a:r>
            <a:rPr lang="es-CO" sz="1600" kern="1200" dirty="0" smtClean="0"/>
            <a:t>confirmación con link para activar la cuenta. Revisa en la bandeja de correos no deseados. </a:t>
          </a:r>
          <a:endParaRPr lang="es-CO" sz="1600" kern="1200" dirty="0"/>
        </a:p>
      </dsp:txBody>
      <dsp:txXfrm>
        <a:off x="5475042" y="3397503"/>
        <a:ext cx="2158394" cy="1263587"/>
      </dsp:txXfrm>
    </dsp:sp>
    <dsp:sp modelId="{E4ED844A-FA98-4A13-AEE8-BED13E8B0086}">
      <dsp:nvSpPr>
        <dsp:cNvPr id="0" name=""/>
        <dsp:cNvSpPr/>
      </dsp:nvSpPr>
      <dsp:spPr>
        <a:xfrm rot="16200000">
          <a:off x="5050396" y="1068319"/>
          <a:ext cx="1671620" cy="20133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F5219-EBC4-48A3-B7C0-DC8A0FF3F2E3}">
      <dsp:nvSpPr>
        <dsp:cNvPr id="0" name=""/>
        <dsp:cNvSpPr/>
      </dsp:nvSpPr>
      <dsp:spPr>
        <a:xfrm>
          <a:off x="5435730" y="1680427"/>
          <a:ext cx="2237018" cy="1342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5. Da clic en el enlace para activar cuenta que encuentras en el correo.  </a:t>
          </a:r>
          <a:endParaRPr lang="es-CO" sz="1600" kern="1200" dirty="0"/>
        </a:p>
      </dsp:txBody>
      <dsp:txXfrm>
        <a:off x="5475042" y="1719739"/>
        <a:ext cx="2158394" cy="1263587"/>
      </dsp:txXfrm>
    </dsp:sp>
    <dsp:sp modelId="{9F42341C-3C6C-4F87-9769-73B394D4BBC0}">
      <dsp:nvSpPr>
        <dsp:cNvPr id="0" name=""/>
        <dsp:cNvSpPr/>
      </dsp:nvSpPr>
      <dsp:spPr>
        <a:xfrm>
          <a:off x="5889278" y="229437"/>
          <a:ext cx="2969090" cy="20133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80E87-6809-4622-ABD7-82D1436F68EC}">
      <dsp:nvSpPr>
        <dsp:cNvPr id="0" name=""/>
        <dsp:cNvSpPr/>
      </dsp:nvSpPr>
      <dsp:spPr>
        <a:xfrm>
          <a:off x="5435730" y="2664"/>
          <a:ext cx="2237018" cy="1342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6. En la página a la que has sido direccionado ingresa el usuario y contraseña registrados.</a:t>
          </a:r>
          <a:endParaRPr lang="es-CO" sz="1600" kern="1200" dirty="0"/>
        </a:p>
      </dsp:txBody>
      <dsp:txXfrm>
        <a:off x="5475042" y="41976"/>
        <a:ext cx="2158394" cy="1263587"/>
      </dsp:txXfrm>
    </dsp:sp>
    <dsp:sp modelId="{CFEB6044-0431-4743-BC59-F572C01B5692}">
      <dsp:nvSpPr>
        <dsp:cNvPr id="0" name=""/>
        <dsp:cNvSpPr/>
      </dsp:nvSpPr>
      <dsp:spPr>
        <a:xfrm>
          <a:off x="8410965" y="2664"/>
          <a:ext cx="2237018" cy="1342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7. Da clic en identificarse y llegarás a la plataforma donde podrás disfrutar del evento.</a:t>
          </a:r>
          <a:endParaRPr lang="es-CO" sz="1600" kern="1200" dirty="0"/>
        </a:p>
      </dsp:txBody>
      <dsp:txXfrm>
        <a:off x="8450277" y="41976"/>
        <a:ext cx="2158394" cy="1263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BA8E4-D92D-4160-A336-F60E316F6640}" type="datetimeFigureOut">
              <a:rPr lang="es-CO" smtClean="0"/>
              <a:pPr/>
              <a:t>28/04/2020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F5BBF-7C6E-4CF5-B8C8-D9E34F2C172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86730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2D1A-1D04-4AA4-9622-DE524EA6BA5A}" type="datetimeFigureOut">
              <a:rPr lang="es-CO" smtClean="0"/>
              <a:pPr/>
              <a:t>28/04/2020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9D71-3E58-444E-AF18-A29DF6A2215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21641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2D1A-1D04-4AA4-9622-DE524EA6BA5A}" type="datetimeFigureOut">
              <a:rPr lang="es-CO" smtClean="0"/>
              <a:pPr/>
              <a:t>28/04/2020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9D71-3E58-444E-AF18-A29DF6A2215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72109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2D1A-1D04-4AA4-9622-DE524EA6BA5A}" type="datetimeFigureOut">
              <a:rPr lang="es-CO" smtClean="0"/>
              <a:pPr/>
              <a:t>28/04/2020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9D71-3E58-444E-AF18-A29DF6A2215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73193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2D1A-1D04-4AA4-9622-DE524EA6BA5A}" type="datetimeFigureOut">
              <a:rPr lang="es-CO" smtClean="0"/>
              <a:pPr/>
              <a:t>28/04/2020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9D71-3E58-444E-AF18-A29DF6A2215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01043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2D1A-1D04-4AA4-9622-DE524EA6BA5A}" type="datetimeFigureOut">
              <a:rPr lang="es-CO" smtClean="0"/>
              <a:pPr/>
              <a:t>28/04/2020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9D71-3E58-444E-AF18-A29DF6A2215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24342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2D1A-1D04-4AA4-9622-DE524EA6BA5A}" type="datetimeFigureOut">
              <a:rPr lang="es-CO" smtClean="0"/>
              <a:pPr/>
              <a:t>28/04/2020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9D71-3E58-444E-AF18-A29DF6A2215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03924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2D1A-1D04-4AA4-9622-DE524EA6BA5A}" type="datetimeFigureOut">
              <a:rPr lang="es-CO" smtClean="0"/>
              <a:pPr/>
              <a:t>28/04/2020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9D71-3E58-444E-AF18-A29DF6A2215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24235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2D1A-1D04-4AA4-9622-DE524EA6BA5A}" type="datetimeFigureOut">
              <a:rPr lang="es-CO" smtClean="0"/>
              <a:pPr/>
              <a:t>28/04/2020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9D71-3E58-444E-AF18-A29DF6A2215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94727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2D1A-1D04-4AA4-9622-DE524EA6BA5A}" type="datetimeFigureOut">
              <a:rPr lang="es-CO" smtClean="0"/>
              <a:pPr/>
              <a:t>28/04/2020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9D71-3E58-444E-AF18-A29DF6A2215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19025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2D1A-1D04-4AA4-9622-DE524EA6BA5A}" type="datetimeFigureOut">
              <a:rPr lang="es-CO" smtClean="0"/>
              <a:pPr/>
              <a:t>28/04/2020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9D71-3E58-444E-AF18-A29DF6A2215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03633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2D1A-1D04-4AA4-9622-DE524EA6BA5A}" type="datetimeFigureOut">
              <a:rPr lang="es-CO" smtClean="0"/>
              <a:pPr/>
              <a:t>28/04/2020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9D71-3E58-444E-AF18-A29DF6A2215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70165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72D1A-1D04-4AA4-9622-DE524EA6BA5A}" type="datetimeFigureOut">
              <a:rPr lang="es-CO" smtClean="0"/>
              <a:pPr/>
              <a:t>28/04/2020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B9D71-3E58-444E-AF18-A29DF6A2215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51435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949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8524" y="339181"/>
            <a:ext cx="10515600" cy="1325563"/>
          </a:xfrm>
        </p:spPr>
        <p:txBody>
          <a:bodyPr>
            <a:normAutofit/>
          </a:bodyPr>
          <a:lstStyle/>
          <a:p>
            <a:r>
              <a:rPr lang="es-CO" sz="28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+mn-cs"/>
              </a:rPr>
              <a:t>Racional </a:t>
            </a:r>
            <a:endParaRPr lang="es-CO" sz="2800" b="1" dirty="0">
              <a:solidFill>
                <a:srgbClr val="0070C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60408" y="1664744"/>
            <a:ext cx="8769439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s-CO" sz="1800" dirty="0" smtClean="0">
                <a:latin typeface="Candara" panose="020E0502030303020204" pitchFamily="34" charset="0"/>
              </a:rPr>
              <a:t>Como es tradición este año la Caja efectúa un gran evento para la celebración del  primero  de mayo, atendiendo la situación actual se invita a la población de afiliados a  disfrutar de un concierto virtual con 16 artistas de talla internacional en la modalidad de </a:t>
            </a:r>
            <a:r>
              <a:rPr lang="es-CO" sz="1800" dirty="0" err="1" smtClean="0">
                <a:latin typeface="Candara" panose="020E0502030303020204" pitchFamily="34" charset="0"/>
              </a:rPr>
              <a:t>streaming</a:t>
            </a:r>
            <a:r>
              <a:rPr lang="es-CO" sz="1800" dirty="0" smtClean="0">
                <a:latin typeface="Candara" panose="020E0502030303020204" pitchFamily="34" charset="0"/>
              </a:rPr>
              <a:t>.  Se potenciará la actividad con el lanzamiento del “Voluntariado Comfandi” bajo el concepto de “Unidos por el Valle</a:t>
            </a:r>
            <a:r>
              <a:rPr lang="es-CO" sz="1800" smtClean="0">
                <a:latin typeface="Candara" panose="020E0502030303020204" pitchFamily="34" charset="0"/>
              </a:rPr>
              <a:t>” como </a:t>
            </a:r>
            <a:r>
              <a:rPr lang="es-CO" sz="1800" dirty="0" smtClean="0">
                <a:latin typeface="Candara" panose="020E0502030303020204" pitchFamily="34" charset="0"/>
              </a:rPr>
              <a:t>expectativa  y el  lanzamiento de la revista  Tu mano amiga digital.</a:t>
            </a:r>
            <a:endParaRPr lang="es-CO" sz="1800" dirty="0">
              <a:latin typeface="Candara" panose="020E0502030303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1" y="236863"/>
            <a:ext cx="1439177" cy="12817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12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516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2" y="115085"/>
            <a:ext cx="1619975" cy="1442790"/>
          </a:xfrm>
          <a:prstGeom prst="rect">
            <a:avLst/>
          </a:prstGeom>
        </p:spPr>
      </p:pic>
      <p:sp>
        <p:nvSpPr>
          <p:cNvPr id="5" name="Marcador de contenido 4"/>
          <p:cNvSpPr txBox="1">
            <a:spLocks noGrp="1"/>
          </p:cNvSpPr>
          <p:nvPr>
            <p:ph idx="1"/>
          </p:nvPr>
        </p:nvSpPr>
        <p:spPr>
          <a:xfrm>
            <a:off x="310166" y="1804080"/>
            <a:ext cx="105156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CO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MEDIOS DE COMUNICACIÓN  </a:t>
            </a:r>
            <a:endParaRPr lang="es-CO" sz="1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366448" y="1718381"/>
            <a:ext cx="374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FORMULARIO PLATAFORMA COLBOLETOS </a:t>
            </a:r>
            <a:endParaRPr lang="es-CO" sz="1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299469" y="3827126"/>
            <a:ext cx="23189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CORREO DE CONFIRMACIÓN DE INSCRIPCIÓN </a:t>
            </a:r>
            <a:endParaRPr lang="es-CO" sz="1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72478" y="2990994"/>
            <a:ext cx="751511" cy="65757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529" y="1865140"/>
            <a:ext cx="3215221" cy="217027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894227" y="4211765"/>
            <a:ext cx="2318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UNA VEZ REGISTRADO PUEDE INGRESAR A LA PLATAFORMA DE STREAMING 1 DE MAYO</a:t>
            </a:r>
            <a:endParaRPr lang="es-CO" sz="14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/>
          <a:srcRect t="14393" r="838" b="12192"/>
          <a:stretch/>
        </p:blipFill>
        <p:spPr>
          <a:xfrm>
            <a:off x="3889793" y="2464200"/>
            <a:ext cx="2531146" cy="1053589"/>
          </a:xfrm>
          <a:prstGeom prst="rect">
            <a:avLst/>
          </a:prstGeom>
        </p:spPr>
      </p:pic>
      <p:pic>
        <p:nvPicPr>
          <p:cNvPr id="12" name="Picture 2" descr="Plantilla de formulario de registro con diseño plano | Vector Grati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756" y="3517789"/>
            <a:ext cx="2019219" cy="20192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ormatos de publicidad en display para vender por internet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03" t="6737" r="13754" b="6181"/>
          <a:stretch/>
        </p:blipFill>
        <p:spPr bwMode="auto">
          <a:xfrm>
            <a:off x="1389528" y="2292555"/>
            <a:ext cx="1006700" cy="603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cono-spotify - Mala Suert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20" y="3057111"/>
            <a:ext cx="673535" cy="6735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71813" y="2948270"/>
            <a:ext cx="636171" cy="636171"/>
          </a:xfrm>
          <a:prstGeom prst="rect">
            <a:avLst/>
          </a:prstGeom>
        </p:spPr>
      </p:pic>
      <p:pic>
        <p:nvPicPr>
          <p:cNvPr id="16" name="Picture 4" descr="Resultado de imagen para imagen display">
            <a:extLst>
              <a:ext uri="{FF2B5EF4-FFF2-40B4-BE49-F238E27FC236}">
                <a16:creationId xmlns="" xmlns:a16="http://schemas.microsoft.com/office/drawing/2014/main" id="{B9E28C5B-4D0B-4B36-8D1F-2D2BC50E9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9" y="2784966"/>
            <a:ext cx="1412643" cy="5650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BFD8B09F-56F5-48CE-9333-1B9C6AAEB8FD}"/>
              </a:ext>
            </a:extLst>
          </p:cNvPr>
          <p:cNvSpPr/>
          <p:nvPr/>
        </p:nvSpPr>
        <p:spPr>
          <a:xfrm>
            <a:off x="788778" y="3466967"/>
            <a:ext cx="748608" cy="7509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Picture 2" descr="Resultado de imagen para logo google 2019">
            <a:extLst>
              <a:ext uri="{FF2B5EF4-FFF2-40B4-BE49-F238E27FC236}">
                <a16:creationId xmlns="" xmlns:a16="http://schemas.microsoft.com/office/drawing/2014/main" id="{3DE68B9C-0CDC-405D-8B70-BA5C861BA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722" b="25168"/>
          <a:stretch/>
        </p:blipFill>
        <p:spPr bwMode="auto">
          <a:xfrm>
            <a:off x="975870" y="4267337"/>
            <a:ext cx="1575107" cy="4889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51656" y="3871455"/>
            <a:ext cx="1030313" cy="317019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2271813" y="675092"/>
            <a:ext cx="87469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Transmisión del evento</a:t>
            </a:r>
          </a:p>
          <a:p>
            <a:endParaRPr lang="es-CO" sz="28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endParaRPr lang="es-CO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93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363295" y="733151"/>
            <a:ext cx="85801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Paso a paso para registro</a:t>
            </a:r>
          </a:p>
          <a:p>
            <a:endParaRPr lang="es-CO" sz="28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endParaRPr lang="es-CO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AutoShape 4" descr="Formatos de publicidad en display para vender por interne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8" name="AutoShape 6" descr="Formatos de publicidad en display para vender por internet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9" name="CuadroTexto 48"/>
          <p:cNvSpPr txBox="1"/>
          <p:nvPr/>
        </p:nvSpPr>
        <p:spPr>
          <a:xfrm>
            <a:off x="5306096" y="4713668"/>
            <a:ext cx="3477296" cy="72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4060538381"/>
              </p:ext>
            </p:extLst>
          </p:nvPr>
        </p:nvGraphicFramePr>
        <p:xfrm>
          <a:off x="-811377" y="1808487"/>
          <a:ext cx="13108480" cy="4703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60337"/>
            <a:ext cx="1472124" cy="13111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09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1389" y="101028"/>
            <a:ext cx="10515600" cy="1325563"/>
          </a:xfrm>
        </p:spPr>
        <p:txBody>
          <a:bodyPr>
            <a:normAutofit/>
          </a:bodyPr>
          <a:lstStyle/>
          <a:p>
            <a:r>
              <a:rPr lang="es-CO" sz="28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+mn-cs"/>
              </a:rPr>
              <a:t>Alianza VOIKE</a:t>
            </a:r>
            <a:endParaRPr lang="es-CO" sz="2800" b="1" dirty="0">
              <a:solidFill>
                <a:srgbClr val="0070C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3" y="184491"/>
            <a:ext cx="1603235" cy="142788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4819" t="24553" r="40755" b="12723"/>
          <a:stretch/>
        </p:blipFill>
        <p:spPr>
          <a:xfrm>
            <a:off x="1760408" y="2498339"/>
            <a:ext cx="4200827" cy="333455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14819" t="25447" r="41048" b="13839"/>
          <a:stretch/>
        </p:blipFill>
        <p:spPr>
          <a:xfrm>
            <a:off x="6542737" y="2498338"/>
            <a:ext cx="4635595" cy="333455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760408" y="1426591"/>
            <a:ext cx="102707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>
                <a:latin typeface="Candara" panose="020E0502030303020204" pitchFamily="34" charset="0"/>
              </a:rPr>
              <a:t>Alianza VOIKE – COMFANDI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>
                <a:latin typeface="Candara" panose="020E0502030303020204" pitchFamily="34" charset="0"/>
              </a:rPr>
              <a:t>Por la inscripción al concierto en la página de </a:t>
            </a:r>
            <a:r>
              <a:rPr lang="es-CO" dirty="0" err="1" smtClean="0">
                <a:latin typeface="Candara" panose="020E0502030303020204" pitchFamily="34" charset="0"/>
              </a:rPr>
              <a:t>Colboletos</a:t>
            </a:r>
            <a:r>
              <a:rPr lang="es-CO" dirty="0" smtClean="0">
                <a:latin typeface="Candara" panose="020E0502030303020204" pitchFamily="34" charset="0"/>
              </a:rPr>
              <a:t>, las personas recibirán una suscripción gratis</a:t>
            </a:r>
          </a:p>
          <a:p>
            <a:r>
              <a:rPr lang="es-CO" dirty="0">
                <a:latin typeface="Candara" panose="020E0502030303020204" pitchFamily="34" charset="0"/>
              </a:rPr>
              <a:t>p</a:t>
            </a:r>
            <a:r>
              <a:rPr lang="es-CO" dirty="0" smtClean="0">
                <a:latin typeface="Candara" panose="020E0502030303020204" pitchFamily="34" charset="0"/>
              </a:rPr>
              <a:t>or 15 días de música en la aplicación </a:t>
            </a:r>
            <a:r>
              <a:rPr lang="es-CO" dirty="0" err="1" smtClean="0">
                <a:latin typeface="Candara" panose="020E0502030303020204" pitchFamily="34" charset="0"/>
              </a:rPr>
              <a:t>Voike</a:t>
            </a:r>
            <a:r>
              <a:rPr lang="es-CO" dirty="0" smtClean="0">
                <a:latin typeface="Candara" panose="020E05020303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3244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6240" y="255575"/>
            <a:ext cx="10515600" cy="1325563"/>
          </a:xfrm>
        </p:spPr>
        <p:txBody>
          <a:bodyPr>
            <a:normAutofit/>
          </a:bodyPr>
          <a:lstStyle/>
          <a:p>
            <a:r>
              <a:rPr lang="es-CO" sz="28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+mn-cs"/>
              </a:rPr>
              <a:t>Sorteos durante la transmisión del concierto</a:t>
            </a:r>
            <a:endParaRPr lang="es-CO" sz="2800" b="1" dirty="0">
              <a:solidFill>
                <a:srgbClr val="0070C0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56" y="204415"/>
            <a:ext cx="1603235" cy="142788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092743" y="204652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CO" dirty="0">
                <a:latin typeface="Candara" panose="020E0502030303020204" pitchFamily="34" charset="0"/>
              </a:rPr>
              <a:t>Camisetas del deportivo Cali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CO" dirty="0">
                <a:latin typeface="Candara" panose="020E0502030303020204" pitchFamily="34" charset="0"/>
              </a:rPr>
              <a:t>Camisetas del América de Cali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CO" dirty="0">
                <a:latin typeface="Candara" panose="020E0502030303020204" pitchFamily="34" charset="0"/>
              </a:rPr>
              <a:t>Estadías en Calima con vigencia hasta el </a:t>
            </a:r>
            <a:r>
              <a:rPr lang="es-CO" dirty="0" smtClean="0">
                <a:latin typeface="Candara" panose="020E0502030303020204" pitchFamily="34" charset="0"/>
              </a:rPr>
              <a:t>2021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CO" dirty="0" smtClean="0">
                <a:latin typeface="Candara" panose="020E0502030303020204" pitchFamily="34" charset="0"/>
              </a:rPr>
              <a:t>Mercados Comfandi</a:t>
            </a:r>
            <a:endParaRPr lang="es-CO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334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935" y="220711"/>
            <a:ext cx="6998046" cy="62326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91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320</Words>
  <Application>Microsoft Office PowerPoint</Application>
  <PresentationFormat>Personalizado</PresentationFormat>
  <Paragraphs>24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Racional </vt:lpstr>
      <vt:lpstr>Diapositiva 3</vt:lpstr>
      <vt:lpstr>Diapositiva 4</vt:lpstr>
      <vt:lpstr>Diapositiva 5</vt:lpstr>
      <vt:lpstr>Alianza VOIKE</vt:lpstr>
      <vt:lpstr>Sorteos durante la transmisión del concierto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Liliana Andrea Barragan Herrera</dc:creator>
  <cp:lastModifiedBy>Comfandi</cp:lastModifiedBy>
  <cp:revision>57</cp:revision>
  <dcterms:created xsi:type="dcterms:W3CDTF">2020-04-21T18:33:40Z</dcterms:created>
  <dcterms:modified xsi:type="dcterms:W3CDTF">2020-04-28T20:33:04Z</dcterms:modified>
</cp:coreProperties>
</file>